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D1E-FE74-48F9-8921-015470B0EFF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DD64-F2FD-4B5B-B60C-90DBB539D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D1E-FE74-48F9-8921-015470B0EFF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DD64-F2FD-4B5B-B60C-90DBB539D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D1E-FE74-48F9-8921-015470B0EFF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DD64-F2FD-4B5B-B60C-90DBB539D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D1E-FE74-48F9-8921-015470B0EFF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DD64-F2FD-4B5B-B60C-90DBB539D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D1E-FE74-48F9-8921-015470B0EFF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DD64-F2FD-4B5B-B60C-90DBB539D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D1E-FE74-48F9-8921-015470B0EFF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DD64-F2FD-4B5B-B60C-90DBB539D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D1E-FE74-48F9-8921-015470B0EFF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DD64-F2FD-4B5B-B60C-90DBB539D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D1E-FE74-48F9-8921-015470B0EFF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DD64-F2FD-4B5B-B60C-90DBB539D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D1E-FE74-48F9-8921-015470B0EFF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DD64-F2FD-4B5B-B60C-90DBB539D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D1E-FE74-48F9-8921-015470B0EFF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DD64-F2FD-4B5B-B60C-90DBB539D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D1E-FE74-48F9-8921-015470B0EFF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0CDD64-F2FD-4B5B-B60C-90DBB539D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3D3D1E-FE74-48F9-8921-015470B0EFF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0CDD64-F2FD-4B5B-B60C-90DBB539D10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712968" cy="148133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uk-UA" sz="4000" dirty="0" smtClean="0">
                <a:solidFill>
                  <a:schemeClr val="bg1"/>
                </a:solidFill>
              </a:rPr>
              <a:t>Теоретико-методологічні основи проблеми життєвих криз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892480" cy="1872208"/>
          </a:xfrm>
        </p:spPr>
        <p:txBody>
          <a:bodyPr>
            <a:normAutofit fontScale="32500" lnSpcReduction="20000"/>
          </a:bodyPr>
          <a:lstStyle/>
          <a:p>
            <a:endParaRPr lang="uk-UA" dirty="0" smtClean="0"/>
          </a:p>
          <a:p>
            <a:pPr algn="ctr"/>
            <a:r>
              <a:rPr lang="uk-UA" sz="4300" b="1" dirty="0" smtClean="0">
                <a:solidFill>
                  <a:schemeClr val="bg1"/>
                </a:solidFill>
              </a:rPr>
              <a:t>Вибіркова навчальна дисципліна </a:t>
            </a:r>
          </a:p>
          <a:p>
            <a:pPr algn="ctr"/>
            <a:r>
              <a:rPr lang="uk-UA" sz="4300" b="1" dirty="0" smtClean="0">
                <a:solidFill>
                  <a:schemeClr val="bg1"/>
                </a:solidFill>
              </a:rPr>
              <a:t>Освітня програма</a:t>
            </a:r>
            <a:r>
              <a:rPr lang="ru-RU" sz="4300" b="1" dirty="0" smtClean="0">
                <a:solidFill>
                  <a:schemeClr val="bg1"/>
                </a:solidFill>
              </a:rPr>
              <a:t> «</a:t>
            </a:r>
            <a:r>
              <a:rPr lang="uk-UA" sz="4300" b="1" dirty="0" smtClean="0">
                <a:solidFill>
                  <a:schemeClr val="bg1"/>
                </a:solidFill>
              </a:rPr>
              <a:t>Психологія»</a:t>
            </a:r>
            <a:endParaRPr lang="uk-UA" sz="43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300" b="1" i="1" dirty="0" smtClean="0">
                <a:solidFill>
                  <a:schemeClr val="bg1"/>
                </a:solidFill>
              </a:rPr>
              <a:t>Другий (магістерський) рівень вищої освіти </a:t>
            </a:r>
          </a:p>
          <a:p>
            <a:pPr algn="ctr"/>
            <a:r>
              <a:rPr lang="uk-UA" sz="4300" b="1" dirty="0" smtClean="0">
                <a:solidFill>
                  <a:schemeClr val="bg1"/>
                </a:solidFill>
              </a:rPr>
              <a:t>Спеціальність 053 Психологія</a:t>
            </a:r>
          </a:p>
          <a:p>
            <a:pPr algn="ctr"/>
            <a:r>
              <a:rPr lang="uk-UA" sz="4300" b="1" dirty="0" smtClean="0">
                <a:solidFill>
                  <a:schemeClr val="bg1"/>
                </a:solidFill>
              </a:rPr>
              <a:t>2 курс, 1 семестр викладання   </a:t>
            </a:r>
          </a:p>
          <a:p>
            <a:pPr algn="ctr"/>
            <a:r>
              <a:rPr lang="uk-UA" sz="4300" b="1" dirty="0" smtClean="0">
                <a:solidFill>
                  <a:schemeClr val="bg1"/>
                </a:solidFill>
              </a:rPr>
              <a:t>денна та заочна форми навчання</a:t>
            </a:r>
          </a:p>
          <a:p>
            <a:pPr algn="ctr"/>
            <a:r>
              <a:rPr lang="uk-UA" sz="4300" b="1" dirty="0" smtClean="0">
                <a:solidFill>
                  <a:schemeClr val="bg1"/>
                </a:solidFill>
              </a:rPr>
              <a:t>2020-2021 навчальний рік</a:t>
            </a:r>
            <a:endParaRPr lang="ru-RU" sz="43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" y="4797152"/>
            <a:ext cx="307657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442"/>
            <a:ext cx="316835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97442"/>
            <a:ext cx="21602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36662" y="260648"/>
            <a:ext cx="7854696" cy="1352592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dirty="0" smtClean="0"/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Херсонський державний університет</a:t>
            </a:r>
          </a:p>
          <a:p>
            <a:pPr algn="ctr">
              <a:spcBef>
                <a:spcPts val="0"/>
              </a:spcBef>
            </a:pPr>
            <a:r>
              <a:rPr lang="uk-UA" sz="2000" b="1" dirty="0" smtClean="0">
                <a:solidFill>
                  <a:schemeClr val="bg1"/>
                </a:solidFill>
              </a:rPr>
              <a:t>Соціально-психологічний факультет </a:t>
            </a:r>
          </a:p>
          <a:p>
            <a:pPr algn="ctr">
              <a:spcBef>
                <a:spcPts val="0"/>
              </a:spcBef>
            </a:pPr>
            <a:r>
              <a:rPr lang="uk-UA" sz="2000" b="1" dirty="0" smtClean="0">
                <a:solidFill>
                  <a:schemeClr val="bg1"/>
                </a:solidFill>
              </a:rPr>
              <a:t>Кафедра практичної психології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2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Для чого це Вам?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algn="just"/>
            <a:r>
              <a:rPr lang="uk-UA" dirty="0"/>
              <a:t>Щоб будь-які кризи життя були для вас сходинками розвитку! </a:t>
            </a:r>
            <a:endParaRPr lang="uk-UA" dirty="0" smtClean="0"/>
          </a:p>
          <a:p>
            <a:r>
              <a:rPr lang="uk-UA" dirty="0" smtClean="0"/>
              <a:t>Щоб легко йти по океану під назвою «Життя»!</a:t>
            </a: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762250" cy="180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448271" cy="177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2857500" cy="180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38546"/>
            <a:ext cx="2857500" cy="191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97664"/>
            <a:ext cx="2762250" cy="186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38546"/>
            <a:ext cx="2448271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67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будемо вивчати?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>
                <a:latin typeface="Times New Roman"/>
                <a:ea typeface="Times New Roman"/>
              </a:rPr>
              <a:t>Вплив кризового стану суспільства на </a:t>
            </a:r>
            <a:r>
              <a:rPr lang="uk-UA" sz="2800" dirty="0" smtClean="0">
                <a:latin typeface="Times New Roman"/>
                <a:ea typeface="Times New Roman"/>
              </a:rPr>
              <a:t>особистість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2376264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22002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06290"/>
            <a:ext cx="2764160" cy="241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7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будемо вивчати?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Вікові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</a:t>
            </a:r>
            <a:r>
              <a:rPr lang="ru-RU" dirty="0" err="1" smtClean="0"/>
              <a:t>особистості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5" y="3686372"/>
            <a:ext cx="26193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89045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86373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00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будемо вивчати?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>
                <a:latin typeface="Times New Roman"/>
                <a:ea typeface="Times New Roman"/>
              </a:rPr>
              <a:t>Криза ідентичності особистості. </a:t>
            </a:r>
            <a:endParaRPr lang="uk-UA" sz="2800" dirty="0" smtClean="0">
              <a:latin typeface="Times New Roman"/>
              <a:ea typeface="Times New Roman"/>
            </a:endParaRPr>
          </a:p>
          <a:p>
            <a:r>
              <a:rPr lang="uk-UA" sz="2800" dirty="0" smtClean="0">
                <a:latin typeface="Times New Roman"/>
                <a:ea typeface="Times New Roman"/>
              </a:rPr>
              <a:t>Психологія </a:t>
            </a:r>
            <a:r>
              <a:rPr lang="uk-UA" sz="2800" dirty="0">
                <a:latin typeface="Times New Roman"/>
                <a:ea typeface="Times New Roman"/>
              </a:rPr>
              <a:t>гомосексуалізму</a:t>
            </a:r>
            <a:r>
              <a:rPr lang="uk-UA" sz="2800" dirty="0" smtClean="0"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2448272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23336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448272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72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будемо вивчати?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err="1">
                <a:latin typeface="Times New Roman"/>
                <a:ea typeface="Times New Roman"/>
              </a:rPr>
              <a:t>Віктимність</a:t>
            </a:r>
            <a:r>
              <a:rPr lang="uk-UA" sz="2800" dirty="0">
                <a:latin typeface="Times New Roman"/>
                <a:ea typeface="Times New Roman"/>
              </a:rPr>
              <a:t>. Поняття жертви злочину.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9088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457450" cy="174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2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будемо вивчати?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>
                <a:latin typeface="Times New Roman"/>
                <a:ea typeface="Times New Roman"/>
              </a:rPr>
              <a:t>Термінальний </a:t>
            </a:r>
            <a:r>
              <a:rPr lang="uk-UA" sz="2800" dirty="0">
                <a:latin typeface="Times New Roman"/>
                <a:ea typeface="Times New Roman"/>
              </a:rPr>
              <a:t>період у житті людини</a:t>
            </a:r>
            <a:r>
              <a:rPr lang="uk-UA" sz="2800" dirty="0" smtClean="0">
                <a:latin typeface="Times New Roman"/>
                <a:ea typeface="Times New Roman"/>
              </a:rPr>
              <a:t>.</a:t>
            </a:r>
          </a:p>
          <a:p>
            <a:r>
              <a:rPr lang="uk-UA" sz="2800" dirty="0" smtClean="0">
                <a:latin typeface="Times New Roman"/>
                <a:ea typeface="Times New Roman"/>
              </a:rPr>
              <a:t>Втрата </a:t>
            </a:r>
            <a:r>
              <a:rPr lang="uk-UA" sz="2800" dirty="0">
                <a:latin typeface="Times New Roman"/>
                <a:ea typeface="Times New Roman"/>
              </a:rPr>
              <a:t>як чинник психологічної кризи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128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39"/>
            <a:ext cx="2695575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2736304" cy="17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55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будемо вивчати?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>
                <a:latin typeface="Times New Roman"/>
                <a:ea typeface="Times New Roman"/>
              </a:rPr>
              <a:t> </a:t>
            </a:r>
            <a:r>
              <a:rPr lang="uk-UA" sz="2800" dirty="0">
                <a:latin typeface="Times New Roman"/>
                <a:ea typeface="Times New Roman"/>
              </a:rPr>
              <a:t>Життєва криза і самогубство людини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6" y="3116253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79" y="3116254"/>
            <a:ext cx="2680891" cy="183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116253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3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будемо вивчати?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>
                <a:latin typeface="Times New Roman"/>
                <a:ea typeface="Times New Roman"/>
              </a:rPr>
              <a:t> </a:t>
            </a:r>
            <a:r>
              <a:rPr lang="uk-UA" sz="2800" dirty="0">
                <a:latin typeface="Times New Roman"/>
                <a:ea typeface="Times New Roman"/>
              </a:rPr>
              <a:t>Психологія війни. Психологія тероризму.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82" y="2708919"/>
            <a:ext cx="27336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60" y="2708920"/>
            <a:ext cx="2915816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82" y="4581128"/>
            <a:ext cx="2733675" cy="21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581128"/>
            <a:ext cx="2619375" cy="21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68" y="4581128"/>
            <a:ext cx="2867025" cy="21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33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будемо вивчати?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>
                <a:latin typeface="Times New Roman"/>
                <a:ea typeface="Times New Roman"/>
              </a:rPr>
              <a:t>  </a:t>
            </a:r>
            <a:r>
              <a:rPr lang="uk-UA" sz="2800" dirty="0">
                <a:latin typeface="Times New Roman"/>
                <a:ea typeface="Times New Roman"/>
              </a:rPr>
              <a:t>Кризи професійної діяльності особистості.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5431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456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</TotalTime>
  <Words>150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Теоретико-методологічні основи проблеми життєвих криз</vt:lpstr>
      <vt:lpstr>Що будемо вивчати?</vt:lpstr>
      <vt:lpstr>Що будемо вивчати?</vt:lpstr>
      <vt:lpstr>Що будемо вивчати?</vt:lpstr>
      <vt:lpstr>Що будемо вивчати?</vt:lpstr>
      <vt:lpstr>Що будемо вивчати?</vt:lpstr>
      <vt:lpstr>Що будемо вивчати?</vt:lpstr>
      <vt:lpstr>Що будемо вивчати?</vt:lpstr>
      <vt:lpstr>Що будемо вивчати?</vt:lpstr>
      <vt:lpstr>Для чого це Вам?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Теоретико-методологічні основи проблеми життєвих криз</dc:title>
  <dc:creator>User</dc:creator>
  <cp:lastModifiedBy>User</cp:lastModifiedBy>
  <cp:revision>13</cp:revision>
  <dcterms:created xsi:type="dcterms:W3CDTF">2020-06-17T06:25:02Z</dcterms:created>
  <dcterms:modified xsi:type="dcterms:W3CDTF">2020-06-18T15:10:35Z</dcterms:modified>
</cp:coreProperties>
</file>